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70" r:id="rId4"/>
    <p:sldId id="271" r:id="rId5"/>
    <p:sldId id="27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27/07/64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 กำหนด</a:t>
            </a:r>
            <a:r>
              <a:rPr lang="th-TH" altLang="en-US" sz="3400" dirty="0" smtClean="0">
                <a:solidFill>
                  <a:prstClr val="black"/>
                </a:solidFill>
              </a:rPr>
              <a:t>อัตราเงิน</a:t>
            </a:r>
            <a:r>
              <a:rPr lang="th-TH" altLang="en-US" sz="3400" dirty="0" smtClean="0">
                <a:solidFill>
                  <a:prstClr val="black"/>
                </a:solidFill>
              </a:rPr>
              <a:t>สมทบที่รัฐบาลจ่ายเข้ากองทุนประกันสังคม สำหรับบุคคลซึ่งสมัครเข้าเป็นผู้ประกันตน พ.ศ. 2564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23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กรกฎาคม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รัฐบาลจ่ายเงินสมทบเข้ากองทุนสำหรับผู้ประกันตนมาตรา 40 ซึ่งจ่ายเงินสมทบเพื่อรับประโยชน์ทดแทน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1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. กรณีประสบอันตรายหรือเจ็บป่วย กรณีทุพพลภาพ และกรณีตาย ให้แก่ผู้ประกันตนซึ่งจ่ายเงินสมทบในแต่ละเดือน ในอัตราดังต่อไปนี้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ตั้งแต่วันที่ 1 สิงหาคม พ.ศ. 2564 ถึงวันที่ 31 มกราคม พ.ศ.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2565 เดือน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ละ 21 บาท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ตั้งแต่วันที่ 1 กุมภาพันธ์ พ.ศ. 2565 เป็นต้นไป เดือนละ 30 บาท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2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. กรณีประสบอันตรายหรือเจ็บป่วย กรณีทุพพลภาพ กรณีตาย และกรณีชราภาพ ให้แก่ผู้ประกันตนซึ่งจ่ายเงินสมทบในแต่ละเดือน ในอัตราดังต่อไปนี้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ตั้งแต่วันที่ 1 สิงหาคม พ.ศ. 2564 ถึงวันที่ 31 มกราคม พ.ศ.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2565 เดือน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ละ 30 บาท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ตั้งแต่วันที่ 1 กุมภาพันธ์ พ.ศ. 2565 เป็นต้นไป เดือนละ 50 บาท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3. กรณีประสบอันตรายหรือเจ็บป่วย กรณีทุพพลภาพ กรณีตาย กรณีชราภาพ และกรณีสงเคราะห์บุตร ให้แก่ผู้ประกันตนซึ่งจ่ายเงินสมทบในแต่ละเดือน ในอัตราดังต่อไปนี้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ตั้งแต่วันที่ 1 สิงหาคม พ.ศ. 2564 ถึงวันที่ 31 มกราคม พ.ศ.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2565 เดือน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ละ 90 บาท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ตั้งแต่วันที่ 1 กุมภาพันธ์ พ.ศ. 2565 เป็นต้นไป เดือนละ 150 บาท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5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135</Words>
  <Application>Microsoft Office PowerPoint</Application>
  <PresentationFormat>นำเสนอทางหน้าจอ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7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188</cp:revision>
  <dcterms:created xsi:type="dcterms:W3CDTF">2020-07-02T04:19:53Z</dcterms:created>
  <dcterms:modified xsi:type="dcterms:W3CDTF">2021-07-27T02:18:31Z</dcterms:modified>
</cp:coreProperties>
</file>